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2" r:id="rId10"/>
    <p:sldId id="263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0" d="100"/>
          <a:sy n="190" d="100"/>
        </p:scale>
        <p:origin x="-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265-753E-C643-824D-BA5407D842E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265-753E-C643-824D-BA5407D842E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E1CD-33F4-5548-8403-7DA590D69D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265-753E-C643-824D-BA5407D842E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E1CD-33F4-5548-8403-7DA590D69D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265-753E-C643-824D-BA5407D842E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E1CD-33F4-5548-8403-7DA590D69D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265-753E-C643-824D-BA5407D842E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E1CD-33F4-5548-8403-7DA590D69D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265-753E-C643-824D-BA5407D842E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E1CD-33F4-5548-8403-7DA590D69D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265-753E-C643-824D-BA5407D842E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E1CD-33F4-5548-8403-7DA590D69D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265-753E-C643-824D-BA5407D842E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E1CD-33F4-5548-8403-7DA590D69D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265-753E-C643-824D-BA5407D842E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E1CD-33F4-5548-8403-7DA590D69D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265-753E-C643-824D-BA5407D842E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E1CD-33F4-5548-8403-7DA590D69D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265-753E-C643-824D-BA5407D842E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E1CD-33F4-5548-8403-7DA590D69D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923C265-753E-C643-824D-BA5407D842E5}" type="datetimeFigureOut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712E1CD-33F4-5548-8403-7DA590D69D9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Andrew Srisuwananukorn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Search for </a:t>
            </a:r>
            <a:r>
              <a:rPr lang="en-US" dirty="0" err="1" smtClean="0"/>
              <a:t>Submillimeter</a:t>
            </a:r>
            <a:r>
              <a:rPr lang="en-US" dirty="0" smtClean="0"/>
              <a:t> </a:t>
            </a:r>
            <a:r>
              <a:rPr lang="en-US" dirty="0" smtClean="0"/>
              <a:t>Polarization by Rayleigh Scattering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Results: Q Maps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14046" b="-140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966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Results: U Maps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14061" b="-140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40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Vectors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34904" r="-34904"/>
          <a:stretch>
            <a:fillRect/>
          </a:stretch>
        </p:blipFill>
        <p:spPr>
          <a:xfrm>
            <a:off x="712849" y="1600200"/>
            <a:ext cx="7924800" cy="4114800"/>
          </a:xfrm>
        </p:spPr>
      </p:pic>
    </p:spTree>
    <p:extLst>
      <p:ext uri="{BB962C8B-B14F-4D97-AF65-F5344CB8AC3E}">
        <p14:creationId xmlns:p14="http://schemas.microsoft.com/office/powerpoint/2010/main" val="69768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 Polarization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19754" r="-197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433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Linearly Polarized Light</a:t>
            </a:r>
            <a:endParaRPr lang="en-US" dirty="0"/>
          </a:p>
        </p:txBody>
      </p:sp>
      <p:pic>
        <p:nvPicPr>
          <p:cNvPr id="6" name="Content Placeholder 5" descr="wave_anim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9" r="-10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775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Circularly Polarized Light</a:t>
            </a:r>
            <a:endParaRPr lang="en-US" dirty="0"/>
          </a:p>
        </p:txBody>
      </p:sp>
      <p:pic>
        <p:nvPicPr>
          <p:cNvPr id="6" name="Content Placeholder 5" descr="Circular.Polarization.Circularly.Polarized.Light_Left.Hand.Animation.305x190.255Colors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88" r="-9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203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Stokes Parameters</a:t>
            </a:r>
            <a:endParaRPr lang="en-US" dirty="0"/>
          </a:p>
        </p:txBody>
      </p:sp>
      <p:pic>
        <p:nvPicPr>
          <p:cNvPr id="4" name="Content Placeholder 3" descr="Stokes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93" b="-153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89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Inspiration: Van der </a:t>
            </a:r>
            <a:r>
              <a:rPr lang="en-US" dirty="0" err="1" smtClean="0"/>
              <a:t>Tak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44647" r="-446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283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Saturn’s F 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46878" r="-46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572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Scattering</a:t>
            </a:r>
            <a:endParaRPr lang="en-US" dirty="0"/>
          </a:p>
        </p:txBody>
      </p:sp>
      <p:pic>
        <p:nvPicPr>
          <p:cNvPr id="4" name="Content Placeholder 3" descr="Scatter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29" r="-200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905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Sky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5053" r="-50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61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 Scattered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15048" b="-15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709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145</TotalTime>
  <Words>47</Words>
  <Application>Microsoft Macintosh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A Search for Submillimeter Polarization by Rayleigh Scattering </vt:lpstr>
      <vt:lpstr>Linearly Polarized Light</vt:lpstr>
      <vt:lpstr>Circularly Polarized Light</vt:lpstr>
      <vt:lpstr>Stokes Parameters</vt:lpstr>
      <vt:lpstr>Inspiration: Van der Tak</vt:lpstr>
      <vt:lpstr>Saturn’s F ring</vt:lpstr>
      <vt:lpstr>Light Scattering</vt:lpstr>
      <vt:lpstr>Blue Sky</vt:lpstr>
      <vt:lpstr>Saturn Scattered</vt:lpstr>
      <vt:lpstr>My Results: Q Maps</vt:lpstr>
      <vt:lpstr>My Results: U Maps</vt:lpstr>
      <vt:lpstr>Polarization Vectors</vt:lpstr>
      <vt:lpstr>UV Polarization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Observations of Submillimeter Polarization by Rayleigh Scattering </dc:title>
  <dc:creator>Andrew Srisuwananukorn</dc:creator>
  <cp:lastModifiedBy>Microsoft Office User</cp:lastModifiedBy>
  <cp:revision>9</cp:revision>
  <dcterms:created xsi:type="dcterms:W3CDTF">2012-08-09T14:20:04Z</dcterms:created>
  <dcterms:modified xsi:type="dcterms:W3CDTF">2012-10-08T16:00:52Z</dcterms:modified>
</cp:coreProperties>
</file>