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FF9C63"/>
    <a:srgbClr val="FFF97F"/>
    <a:srgbClr val="00007F"/>
    <a:srgbClr val="80008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4325" autoAdjust="0"/>
    <p:restoredTop sz="94660"/>
  </p:normalViewPr>
  <p:slideViewPr>
    <p:cSldViewPr snapToGrid="0">
      <p:cViewPr>
        <p:scale>
          <a:sx n="120" d="100"/>
          <a:sy n="120" d="100"/>
        </p:scale>
        <p:origin x="-13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653</Words>
  <Application>Microsoft Macintosh PowerPoint</Application>
  <PresentationFormat>On-screen Show (4:3)</PresentationFormat>
  <Paragraphs>137</Paragraphs>
  <Slides>55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Stellar obliquities in exoplanetary systems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Measuring the projected obliquity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Massachusetts Institute of Technology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Stellar obliquities in exoplanetary systems</dc:title>
  <dc:creator>Josh Winn</dc:creator>
  <cp:lastModifiedBy>Josh Winn</cp:lastModifiedBy>
  <cp:revision>80</cp:revision>
  <cp:lastPrinted>2011-09-09T16:01:10Z</cp:lastPrinted>
  <dcterms:created xsi:type="dcterms:W3CDTF">2011-09-10T01:48:23Z</dcterms:created>
  <dcterms:modified xsi:type="dcterms:W3CDTF">2011-09-10T02:07:23Z</dcterms:modified>
</cp:coreProperties>
</file>