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1D304"/>
    <a:srgbClr val="4BAD8F"/>
    <a:srgbClr val="00E802"/>
    <a:srgbClr val="996633"/>
    <a:srgbClr val="58CBA5"/>
    <a:srgbClr val="FF00FF"/>
    <a:srgbClr val="9AA442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3765</TotalTime>
  <Words>452</Words>
  <Application>Microsoft Macintosh PowerPoint</Application>
  <PresentationFormat>On-screen Show (4:3)</PresentationFormat>
  <Paragraphs>89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The Kepler-19 System</vt:lpstr>
      <vt:lpstr>Introduction to Kepler-19b</vt:lpstr>
      <vt:lpstr>Radial Velocities of Kepler-19</vt:lpstr>
      <vt:lpstr>BLENDER: Using Kepler photometry to rule out false positives</vt:lpstr>
      <vt:lpstr>Transit Times of Kepler-19b</vt:lpstr>
      <vt:lpstr>Slide 6</vt:lpstr>
      <vt:lpstr>Why the perturber must be a planet:  Argument 1</vt:lpstr>
      <vt:lpstr>A menagerie of possible orbits for the planet Kepler-19c</vt:lpstr>
      <vt:lpstr>A menagerie of orbits for Kepler-19c</vt:lpstr>
      <vt:lpstr>Distinguishing between perturbers with additional Kepler photometry</vt:lpstr>
      <vt:lpstr>Slide 11</vt:lpstr>
      <vt:lpstr>Slide 12</vt:lpstr>
      <vt:lpstr>Slide 13</vt:lpstr>
    </vt:vector>
  </TitlesOfParts>
  <Company>Harvard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Kepler-19 System</dc:title>
  <dc:creator>Sarah Ballard</dc:creator>
  <cp:lastModifiedBy>AAS</cp:lastModifiedBy>
  <cp:revision>11</cp:revision>
  <dcterms:created xsi:type="dcterms:W3CDTF">2011-09-12T16:20:46Z</dcterms:created>
  <dcterms:modified xsi:type="dcterms:W3CDTF">2011-09-12T16:22:52Z</dcterms:modified>
</cp:coreProperties>
</file>